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9" r:id="rId3"/>
    <p:sldId id="260" r:id="rId4"/>
    <p:sldId id="311" r:id="rId5"/>
    <p:sldId id="312" r:id="rId6"/>
    <p:sldId id="261" r:id="rId7"/>
    <p:sldId id="262" r:id="rId8"/>
    <p:sldId id="263" r:id="rId9"/>
    <p:sldId id="279" r:id="rId10"/>
    <p:sldId id="264" r:id="rId11"/>
    <p:sldId id="265" r:id="rId12"/>
    <p:sldId id="267" r:id="rId13"/>
    <p:sldId id="268" r:id="rId14"/>
    <p:sldId id="270" r:id="rId15"/>
    <p:sldId id="271" r:id="rId16"/>
    <p:sldId id="281" r:id="rId17"/>
    <p:sldId id="272" r:id="rId18"/>
    <p:sldId id="277" r:id="rId19"/>
    <p:sldId id="274" r:id="rId20"/>
    <p:sldId id="276" r:id="rId21"/>
    <p:sldId id="278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98" r:id="rId38"/>
    <p:sldId id="296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7" r:id="rId47"/>
    <p:sldId id="306" r:id="rId48"/>
    <p:sldId id="308" r:id="rId49"/>
    <p:sldId id="309" r:id="rId50"/>
    <p:sldId id="31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74457" autoAdjust="0"/>
  </p:normalViewPr>
  <p:slideViewPr>
    <p:cSldViewPr snapToGrid="0" showGuides="1">
      <p:cViewPr varScale="1">
        <p:scale>
          <a:sx n="84" d="100"/>
          <a:sy n="84" d="100"/>
        </p:scale>
        <p:origin x="855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Vue.js for Regular People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Regular Person at Amex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Slots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986A-F75E-466C-AFE6-770396BA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2D1A-1DB5-49AD-BA0A-27C830BCA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9183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08A38-A560-4770-852B-903BFD377268}"/>
              </a:ext>
            </a:extLst>
          </p:cNvPr>
          <p:cNvSpPr txBox="1"/>
          <p:nvPr/>
        </p:nvSpPr>
        <p:spPr>
          <a:xfrm>
            <a:off x="1024128" y="3285876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&lt;div slot="thankyou"&gt;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&lt;/div&gt;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5797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 err="1"/>
              <a:t>Nuxt</a:t>
            </a:r>
            <a:r>
              <a:rPr lang="en-US" dirty="0"/>
              <a:t> (nuxtjs.org)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3003</TotalTime>
  <Words>1232</Words>
  <Application>Microsoft Office PowerPoint</Application>
  <PresentationFormat>Widescreen</PresentationFormat>
  <Paragraphs>186</Paragraphs>
  <Slides>50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Consolas</vt:lpstr>
      <vt:lpstr>Tw Cen MT</vt:lpstr>
      <vt:lpstr>Tw Cen MT Condensed</vt:lpstr>
      <vt:lpstr>Wingdings 3</vt:lpstr>
      <vt:lpstr>Integral</vt:lpstr>
      <vt:lpstr>Vue.js for Regular People</vt:lpstr>
      <vt:lpstr>Who am i?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Slot Example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But wait – there’s more!</vt:lpstr>
      <vt:lpstr>Even MOAR!!!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Camden</dc:creator>
  <cp:lastModifiedBy>Raymond Camden</cp:lastModifiedBy>
  <cp:revision>122</cp:revision>
  <dcterms:created xsi:type="dcterms:W3CDTF">2018-02-05T14:40:46Z</dcterms:created>
  <dcterms:modified xsi:type="dcterms:W3CDTF">2019-05-14T21:20:47Z</dcterms:modified>
</cp:coreProperties>
</file>